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61" r:id="rId5"/>
    <p:sldId id="262" r:id="rId6"/>
    <p:sldId id="273" r:id="rId7"/>
    <p:sldId id="263" r:id="rId8"/>
    <p:sldId id="264" r:id="rId9"/>
    <p:sldId id="265" r:id="rId10"/>
    <p:sldId id="267" r:id="rId11"/>
    <p:sldId id="266" r:id="rId12"/>
    <p:sldId id="258" r:id="rId13"/>
    <p:sldId id="259" r:id="rId14"/>
    <p:sldId id="260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73791-A210-7346-8573-BA5C3E1F8396}" type="datetimeFigureOut">
              <a:rPr lang="en-US" smtClean="0"/>
              <a:pPr/>
              <a:t>4/7/13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E2EDD-3EA8-664F-847D-7AEDCC443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nancy/Pictures/iPhoto%20Library/Originals/2013/Feb%2027,%202013_2/MVI_0285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st pic 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323" cy="7895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091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School in Mwandi 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 the outside looking in.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riting letters #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pic>
        <p:nvPicPr>
          <p:cNvPr id="5" name="Picture 4" descr="responding to let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VI_0285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gh sch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7806"/>
            <a:ext cx="6597361" cy="4570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135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 School, grades 10-12</a:t>
            </a:r>
            <a:endParaRPr lang="en-US" dirty="0"/>
          </a:p>
        </p:txBody>
      </p:sp>
      <p:pic>
        <p:nvPicPr>
          <p:cNvPr id="4" name="Content Placeholder 3" descr="#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221" r="-71221"/>
          <a:stretch>
            <a:fillRect/>
          </a:stretch>
        </p:blipFill>
        <p:spPr>
          <a:xfrm>
            <a:off x="3353527" y="2330139"/>
            <a:ext cx="8229600" cy="4525963"/>
          </a:xfrm>
        </p:spPr>
      </p:pic>
      <p:pic>
        <p:nvPicPr>
          <p:cNvPr id="6" name="Picture 5" descr="high school #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222" y="0"/>
            <a:ext cx="4162778" cy="3122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gh school bo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671" y="3755003"/>
            <a:ext cx="4137329" cy="3102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 Geography</a:t>
            </a:r>
            <a:endParaRPr lang="en-US" dirty="0"/>
          </a:p>
        </p:txBody>
      </p:sp>
      <p:pic>
        <p:nvPicPr>
          <p:cNvPr id="4" name="Content Placeholder 3" descr="better boy with map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996845" y="1417638"/>
            <a:ext cx="7471469" cy="4109020"/>
          </a:xfrm>
        </p:spPr>
      </p:pic>
      <p:sp>
        <p:nvSpPr>
          <p:cNvPr id="6" name="TextBox 5"/>
          <p:cNvSpPr txBox="1"/>
          <p:nvPr/>
        </p:nvSpPr>
        <p:spPr>
          <a:xfrm>
            <a:off x="5844513" y="1652201"/>
            <a:ext cx="2842287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If you want a  map…you have to draw it on the board!  This is the student who drew it for the teacher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953386"/>
            <a:ext cx="429488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boys and their pencils!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03" y="846138"/>
            <a:ext cx="454452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Amazing how much one little pencil can mean!!</a:t>
            </a:r>
            <a:endParaRPr lang="en-US" dirty="0"/>
          </a:p>
        </p:txBody>
      </p:sp>
      <p:pic>
        <p:nvPicPr>
          <p:cNvPr id="4" name="Content Placeholder 3" descr="high school students #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40063" y="3181741"/>
            <a:ext cx="6684576" cy="3676259"/>
          </a:xfrm>
        </p:spPr>
      </p:pic>
      <p:pic>
        <p:nvPicPr>
          <p:cNvPr id="5" name="Picture 4" descr="high school students #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722" y="798486"/>
            <a:ext cx="4142278" cy="3106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6366" y="4355807"/>
            <a:ext cx="3577715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High school students shouted with glee and “blessings” when they were given new pencils.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854" y="0"/>
            <a:ext cx="2295146" cy="39070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Everyone wanted to have a pencil!!</a:t>
            </a:r>
            <a:endParaRPr lang="en-US" dirty="0"/>
          </a:p>
        </p:txBody>
      </p:sp>
      <p:pic>
        <p:nvPicPr>
          <p:cNvPr id="4" name="Content Placeholder 3" descr="throngs #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702409" y="0"/>
            <a:ext cx="8229600" cy="4525963"/>
          </a:xfrm>
        </p:spPr>
      </p:pic>
      <p:pic>
        <p:nvPicPr>
          <p:cNvPr id="5" name="Picture 4" descr="throngs #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26" y="3835884"/>
            <a:ext cx="4533174" cy="3022116"/>
          </a:xfrm>
          <a:prstGeom prst="rect">
            <a:avLst/>
          </a:prstGeom>
        </p:spPr>
      </p:pic>
      <p:pic>
        <p:nvPicPr>
          <p:cNvPr id="7" name="Picture 6" descr="throngs #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535"/>
            <a:ext cx="4610826" cy="3073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17444" cy="27513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Soccer was a favorite before, during and after school.  See the ball???</a:t>
            </a:r>
            <a:endParaRPr lang="en-US" dirty="0"/>
          </a:p>
        </p:txBody>
      </p:sp>
      <p:pic>
        <p:nvPicPr>
          <p:cNvPr id="5" name="Content Placeholder 4" descr="soccer #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538" r="-44538"/>
          <a:stretch>
            <a:fillRect/>
          </a:stretch>
        </p:blipFill>
        <p:spPr>
          <a:xfrm>
            <a:off x="3965222" y="0"/>
            <a:ext cx="6692137" cy="3529447"/>
          </a:xfrm>
        </p:spPr>
      </p:pic>
      <p:pic>
        <p:nvPicPr>
          <p:cNvPr id="6" name="Picture 5" descr="soccer #3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09" y="2751368"/>
            <a:ext cx="4757542" cy="4138831"/>
          </a:xfrm>
          <a:prstGeom prst="rect">
            <a:avLst/>
          </a:prstGeom>
        </p:spPr>
      </p:pic>
      <p:pic>
        <p:nvPicPr>
          <p:cNvPr id="7" name="Picture 6" descr="soccer #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33" y="2751368"/>
            <a:ext cx="4402667" cy="4158248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>
            <a:off x="3668889" y="2791742"/>
            <a:ext cx="510258" cy="737705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urved Left Arrow 9"/>
          <p:cNvSpPr/>
          <p:nvPr/>
        </p:nvSpPr>
        <p:spPr>
          <a:xfrm rot="3838696">
            <a:off x="5334001" y="2961074"/>
            <a:ext cx="578556" cy="73770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 rot="4479142">
            <a:off x="7342294" y="779435"/>
            <a:ext cx="548753" cy="62577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ccer b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928" r="-27928"/>
          <a:stretch>
            <a:fillRect/>
          </a:stretch>
        </p:blipFill>
        <p:spPr>
          <a:xfrm>
            <a:off x="-366888" y="169332"/>
            <a:ext cx="11576860" cy="66745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749778" cy="6857999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Home-made ball using string and plastic bags!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field day!</a:t>
            </a:r>
            <a:endParaRPr lang="en-US" dirty="0"/>
          </a:p>
        </p:txBody>
      </p:sp>
      <p:pic>
        <p:nvPicPr>
          <p:cNvPr id="4" name="Content Placeholder 3" descr="school girls with shavings on hea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790" r="-23790"/>
          <a:stretch>
            <a:fillRect/>
          </a:stretch>
        </p:blipFill>
        <p:spPr>
          <a:xfrm>
            <a:off x="-1692978" y="1242649"/>
            <a:ext cx="10210444" cy="5615351"/>
          </a:xfrm>
        </p:spPr>
      </p:pic>
      <p:sp>
        <p:nvSpPr>
          <p:cNvPr id="5" name="TextBox 4"/>
          <p:cNvSpPr txBox="1"/>
          <p:nvPr/>
        </p:nvSpPr>
        <p:spPr>
          <a:xfrm>
            <a:off x="6829778" y="1242649"/>
            <a:ext cx="2314222" cy="5632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All of the children had to get one or two bags of shavings to use for the track and events on field day!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66" y="62973"/>
            <a:ext cx="3395133" cy="6329362"/>
          </a:xfrm>
        </p:spPr>
        <p:txBody>
          <a:bodyPr>
            <a:normAutofit/>
          </a:bodyPr>
          <a:lstStyle/>
          <a:p>
            <a:r>
              <a:rPr lang="en-US" dirty="0" smtClean="0"/>
              <a:t>As you enter the village of Mwandi, this sign is at the entrance.</a:t>
            </a:r>
            <a:endParaRPr lang="en-US" dirty="0"/>
          </a:p>
        </p:txBody>
      </p:sp>
      <p:pic>
        <p:nvPicPr>
          <p:cNvPr id="4" name="Content Placeholder 3" descr="ministry for education sig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3132323" y="510044"/>
            <a:ext cx="11542546" cy="63479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41671"/>
            <a:ext cx="269548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Buildings at the Basic School…and cows!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#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87" y="3375290"/>
            <a:ext cx="4643613" cy="3482710"/>
          </a:xfrm>
          <a:prstGeom prst="rect">
            <a:avLst/>
          </a:prstGeom>
        </p:spPr>
      </p:pic>
      <p:pic>
        <p:nvPicPr>
          <p:cNvPr id="8" name="Picture 7" descr="basic school sun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75291"/>
            <a:ext cx="4643613" cy="3482710"/>
          </a:xfrm>
          <a:prstGeom prst="rect">
            <a:avLst/>
          </a:prstGeom>
        </p:spPr>
      </p:pic>
      <p:pic>
        <p:nvPicPr>
          <p:cNvPr id="11" name="Picture 10" descr="more cows scho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808" y="10465"/>
            <a:ext cx="6358191" cy="3375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410" y="0"/>
            <a:ext cx="2310590" cy="35202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Bells, bananas and</a:t>
            </a:r>
            <a:br>
              <a:rPr lang="en-US" dirty="0" smtClean="0"/>
            </a:br>
            <a:r>
              <a:rPr lang="en-US" dirty="0" smtClean="0"/>
              <a:t> bats</a:t>
            </a:r>
            <a:endParaRPr lang="en-US" dirty="0"/>
          </a:p>
        </p:txBody>
      </p:sp>
      <p:pic>
        <p:nvPicPr>
          <p:cNvPr id="7" name="Content Placeholder 6" descr="bananas and ba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85" r="-4485"/>
          <a:stretch>
            <a:fillRect/>
          </a:stretch>
        </p:blipFill>
        <p:spPr>
          <a:xfrm>
            <a:off x="-343483" y="0"/>
            <a:ext cx="7474205" cy="4110525"/>
          </a:xfrm>
        </p:spPr>
      </p:pic>
      <p:pic>
        <p:nvPicPr>
          <p:cNvPr id="8" name="Picture 7" descr="closeup of banana tr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55" y="3520240"/>
            <a:ext cx="4450345" cy="3337759"/>
          </a:xfrm>
          <a:prstGeom prst="rect">
            <a:avLst/>
          </a:prstGeom>
        </p:spPr>
      </p:pic>
      <p:pic>
        <p:nvPicPr>
          <p:cNvPr id="9" name="Picture 8" descr="the b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0240"/>
            <a:ext cx="4807560" cy="3205040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>
            <a:off x="1297659" y="6045972"/>
            <a:ext cx="731658" cy="49889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8731" y="5784604"/>
            <a:ext cx="7454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The bell!!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4000500" cy="38363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/>
              <a:t>Basic school students</a:t>
            </a:r>
            <a:r>
              <a:rPr lang="en-US" sz="4800" dirty="0" smtClean="0"/>
              <a:t>…</a:t>
            </a:r>
            <a:br>
              <a:rPr lang="en-US" sz="4800" dirty="0" smtClean="0"/>
            </a:br>
            <a:r>
              <a:rPr lang="en-US" sz="4800" dirty="0" smtClean="0"/>
              <a:t>5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graders</a:t>
            </a:r>
            <a:endParaRPr lang="en-US" sz="4800" dirty="0"/>
          </a:p>
        </p:txBody>
      </p:sp>
      <p:pic>
        <p:nvPicPr>
          <p:cNvPr id="4" name="Content Placeholder 3" descr="girls in clas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717854" y="3836325"/>
            <a:ext cx="5494339" cy="3021675"/>
          </a:xfrm>
        </p:spPr>
      </p:pic>
      <p:pic>
        <p:nvPicPr>
          <p:cNvPr id="5" name="Picture 4" descr="kids getting let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graders writing letters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6th graders writing lette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88265" y="1265772"/>
            <a:ext cx="9610087" cy="52851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345214" cy="32382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dirty="0" smtClean="0"/>
              <a:t>Cramped, crowded classrooms</a:t>
            </a:r>
            <a:endParaRPr lang="en-US" sz="6000" dirty="0"/>
          </a:p>
        </p:txBody>
      </p:sp>
      <p:pic>
        <p:nvPicPr>
          <p:cNvPr id="4" name="Content Placeholder 3" descr="pencil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564360" y="3238203"/>
            <a:ext cx="6620700" cy="3641130"/>
          </a:xfrm>
        </p:spPr>
      </p:pic>
      <p:pic>
        <p:nvPicPr>
          <p:cNvPr id="5" name="Picture 4" descr="working on the flo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214" y="1"/>
            <a:ext cx="4810317" cy="3607738"/>
          </a:xfrm>
          <a:prstGeom prst="rect">
            <a:avLst/>
          </a:prstGeom>
        </p:spPr>
      </p:pic>
      <p:pic>
        <p:nvPicPr>
          <p:cNvPr id="6" name="Picture 5" descr="neo 1st gr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605" y="3238203"/>
            <a:ext cx="4826394" cy="3619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850" y="0"/>
            <a:ext cx="3898150" cy="34596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556" dirty="0" smtClean="0"/>
              <a:t>Writing letters in lots of different </a:t>
            </a:r>
            <a:r>
              <a:rPr lang="en-US" sz="3556" dirty="0" smtClean="0"/>
              <a:t>classrooms…</a:t>
            </a:r>
            <a:br>
              <a:rPr lang="en-US" sz="3556" dirty="0" smtClean="0"/>
            </a:br>
            <a:r>
              <a:rPr lang="en-US" sz="3556" dirty="0" smtClean="0"/>
              <a:t>a very meaningful, exciting,  and real task for these students. </a:t>
            </a:r>
            <a:endParaRPr lang="en-US" sz="3556" dirty="0"/>
          </a:p>
        </p:txBody>
      </p:sp>
      <p:pic>
        <p:nvPicPr>
          <p:cNvPr id="4" name="Content Placeholder 3" descr="girl writing letter 8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564360" y="0"/>
            <a:ext cx="6369670" cy="3503073"/>
          </a:xfrm>
        </p:spPr>
      </p:pic>
      <p:pic>
        <p:nvPicPr>
          <p:cNvPr id="5" name="Picture 4" descr="writing letters with Nanc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20" y="3459680"/>
            <a:ext cx="5097480" cy="3398320"/>
          </a:xfrm>
          <a:prstGeom prst="rect">
            <a:avLst/>
          </a:prstGeom>
        </p:spPr>
      </p:pic>
      <p:pic>
        <p:nvPicPr>
          <p:cNvPr id="6" name="Picture 5" descr="writing letters #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2708"/>
            <a:ext cx="4500387" cy="3375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500387" cy="34791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Writing responses to letters was a serious task for the Mwandi students.</a:t>
            </a:r>
            <a:endParaRPr lang="en-US" dirty="0"/>
          </a:p>
        </p:txBody>
      </p:sp>
      <p:pic>
        <p:nvPicPr>
          <p:cNvPr id="4" name="Content Placeholder 3" descr="writing letters #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12848" y="3479179"/>
            <a:ext cx="6143741" cy="3378821"/>
          </a:xfrm>
        </p:spPr>
      </p:pic>
      <p:pic>
        <p:nvPicPr>
          <p:cNvPr id="5" name="Picture 4" descr="writing letters #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387" y="-22002"/>
            <a:ext cx="4672948" cy="3504711"/>
          </a:xfrm>
          <a:prstGeom prst="rect">
            <a:avLst/>
          </a:prstGeom>
        </p:spPr>
      </p:pic>
      <p:pic>
        <p:nvPicPr>
          <p:cNvPr id="6" name="Picture 5" descr="writing letters #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388" y="3402903"/>
            <a:ext cx="4643612" cy="348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230</Words>
  <Application>Microsoft Macintosh PowerPoint</Application>
  <PresentationFormat>On-screen Show (4:3)</PresentationFormat>
  <Paragraphs>22</Paragraphs>
  <Slides>18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School in Mwandi </vt:lpstr>
      <vt:lpstr>As you enter the village of Mwandi, this sign is at the entrance.</vt:lpstr>
      <vt:lpstr>The Buildings at the Basic School…and cows!</vt:lpstr>
      <vt:lpstr>Bells, bananas and  bats</vt:lpstr>
      <vt:lpstr>Basic school students… 5th graders</vt:lpstr>
      <vt:lpstr>6th graders writing letters </vt:lpstr>
      <vt:lpstr>Cramped, crowded classrooms</vt:lpstr>
      <vt:lpstr>Writing letters in lots of different classrooms… a very meaningful, exciting,  and real task for these students. </vt:lpstr>
      <vt:lpstr>Writing responses to letters was a serious task for the Mwandi students.</vt:lpstr>
      <vt:lpstr>Slide 10</vt:lpstr>
      <vt:lpstr>Slide 11</vt:lpstr>
      <vt:lpstr>The High School, grades 10-12</vt:lpstr>
      <vt:lpstr>High School Geography</vt:lpstr>
      <vt:lpstr>Amazing how much one little pencil can mean!!</vt:lpstr>
      <vt:lpstr>Everyone wanted to have a pencil!!</vt:lpstr>
      <vt:lpstr>Soccer was a favorite before, during and after school.  See the ball???</vt:lpstr>
      <vt:lpstr>Home-made ball using string and plastic bags!</vt:lpstr>
      <vt:lpstr>Preparing for field day!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in Mwandi </dc:title>
  <dc:creator>Nancy</dc:creator>
  <cp:lastModifiedBy>Nancy</cp:lastModifiedBy>
  <cp:revision>3</cp:revision>
  <dcterms:created xsi:type="dcterms:W3CDTF">2013-04-08T00:38:54Z</dcterms:created>
  <dcterms:modified xsi:type="dcterms:W3CDTF">2013-04-08T00:59:03Z</dcterms:modified>
</cp:coreProperties>
</file>